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6A399-E119-4758-BD2A-FFC779F43440}" v="457" dt="2020-05-07T12:43:07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2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74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26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88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62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90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4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0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36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9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7C78-A196-4BFD-991C-E8445AC3DA2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B62F-355D-4FC8-B07E-285F966B2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0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E23899D-8E98-4A51-A972-208237C3F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942" y="3018396"/>
            <a:ext cx="1258824" cy="10789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317CD47-8126-409A-91A6-72A39EACC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782" y="961338"/>
            <a:ext cx="1258824" cy="1078992"/>
          </a:xfrm>
          <a:prstGeom prst="rect">
            <a:avLst/>
          </a:prstGeom>
        </p:spPr>
      </p:pic>
      <p:pic>
        <p:nvPicPr>
          <p:cNvPr id="1026" name="Picture 2" descr="L'idée – Ecococotte">
            <a:extLst>
              <a:ext uri="{FF2B5EF4-FFF2-40B4-BE49-F238E27FC236}">
                <a16:creationId xmlns:a16="http://schemas.microsoft.com/office/drawing/2014/main" id="{DC890047-9C45-4265-A881-A3A67E092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81207">
            <a:off x="2481647" y="1731412"/>
            <a:ext cx="1366959" cy="8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'idée – Ecococotte">
            <a:extLst>
              <a:ext uri="{FF2B5EF4-FFF2-40B4-BE49-F238E27FC236}">
                <a16:creationId xmlns:a16="http://schemas.microsoft.com/office/drawing/2014/main" id="{52BDF1AA-90B9-424D-A24E-3F1BED6A0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04750">
            <a:off x="2381941" y="1169099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6A195D-98D9-4054-8BC9-180EA128C92E}"/>
              </a:ext>
            </a:extLst>
          </p:cNvPr>
          <p:cNvSpPr/>
          <p:nvPr/>
        </p:nvSpPr>
        <p:spPr>
          <a:xfrm>
            <a:off x="2333586" y="676156"/>
            <a:ext cx="1258824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FFC000"/>
                </a:solidFill>
                <a:latin typeface="Script cole"/>
              </a:rPr>
              <a:t>Il y a 2 mètres entre les tables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6E382B-11E8-4A1A-9865-5B55303C3136}"/>
              </a:ext>
            </a:extLst>
          </p:cNvPr>
          <p:cNvSpPr/>
          <p:nvPr/>
        </p:nvSpPr>
        <p:spPr>
          <a:xfrm>
            <a:off x="1372948" y="163884"/>
            <a:ext cx="1932035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FFC000"/>
                </a:solidFill>
                <a:latin typeface="Script cole" panose="00000400000000000000" pitchFamily="2" charset="0"/>
              </a:rPr>
              <a:t>Je dois rester assis sur ma chaise, à ma table attitrée</a:t>
            </a:r>
          </a:p>
        </p:txBody>
      </p:sp>
      <p:pic>
        <p:nvPicPr>
          <p:cNvPr id="17" name="Picture 4" descr="L'idée – Ecococotte">
            <a:extLst>
              <a:ext uri="{FF2B5EF4-FFF2-40B4-BE49-F238E27FC236}">
                <a16:creationId xmlns:a16="http://schemas.microsoft.com/office/drawing/2014/main" id="{863EAFEC-7586-47D4-917D-1DED6B5E8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3619">
            <a:off x="1275944" y="2166620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8DE82D2-84E3-4790-AC52-AA70BA03D6CA}"/>
              </a:ext>
            </a:extLst>
          </p:cNvPr>
          <p:cNvSpPr/>
          <p:nvPr/>
        </p:nvSpPr>
        <p:spPr>
          <a:xfrm>
            <a:off x="336670" y="2545709"/>
            <a:ext cx="1258824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FFC000"/>
                </a:solidFill>
                <a:latin typeface="Script cole" panose="00000400000000000000" pitchFamily="2" charset="0"/>
              </a:rPr>
              <a:t>Je ne prête pas mon matériel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D3D6B3-25A5-431C-82E6-FA99CFC21614}"/>
              </a:ext>
            </a:extLst>
          </p:cNvPr>
          <p:cNvSpPr/>
          <p:nvPr/>
        </p:nvSpPr>
        <p:spPr>
          <a:xfrm>
            <a:off x="113530" y="761384"/>
            <a:ext cx="1115073" cy="1078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FFC000"/>
                </a:solidFill>
                <a:latin typeface="Script cole" panose="00000400000000000000" pitchFamily="2" charset="0"/>
              </a:rPr>
              <a:t>Je prends les jeux qu’il y a sur ma table</a:t>
            </a:r>
          </a:p>
        </p:txBody>
      </p:sp>
      <p:pic>
        <p:nvPicPr>
          <p:cNvPr id="21" name="Picture 4" descr="L'idée – Ecococotte">
            <a:extLst>
              <a:ext uri="{FF2B5EF4-FFF2-40B4-BE49-F238E27FC236}">
                <a16:creationId xmlns:a16="http://schemas.microsoft.com/office/drawing/2014/main" id="{975A3489-AEC1-4793-BD84-F8C197137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42150" flipV="1">
            <a:off x="866680" y="1605662"/>
            <a:ext cx="512701" cy="31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L'idée – Ecococotte">
            <a:extLst>
              <a:ext uri="{FF2B5EF4-FFF2-40B4-BE49-F238E27FC236}">
                <a16:creationId xmlns:a16="http://schemas.microsoft.com/office/drawing/2014/main" id="{638D0C48-6628-42CE-BDAB-6427C562D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87459" y="1593154"/>
            <a:ext cx="1376038" cy="8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36B5883-838D-4381-91BE-3B90FD2EF8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14" y="380744"/>
            <a:ext cx="1258824" cy="1078992"/>
          </a:xfrm>
          <a:prstGeom prst="rect">
            <a:avLst/>
          </a:prstGeom>
        </p:spPr>
      </p:pic>
      <p:pic>
        <p:nvPicPr>
          <p:cNvPr id="25" name="Picture 4" descr="L'idée – Ecococotte">
            <a:extLst>
              <a:ext uri="{FF2B5EF4-FFF2-40B4-BE49-F238E27FC236}">
                <a16:creationId xmlns:a16="http://schemas.microsoft.com/office/drawing/2014/main" id="{748E2B0B-43DD-41B5-8CEC-560B43B15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04750">
            <a:off x="8417552" y="710060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9D35A2D-72E4-474F-8F53-79C48C41619E}"/>
              </a:ext>
            </a:extLst>
          </p:cNvPr>
          <p:cNvSpPr/>
          <p:nvPr/>
        </p:nvSpPr>
        <p:spPr>
          <a:xfrm>
            <a:off x="8511903" y="272488"/>
            <a:ext cx="1261271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70C0"/>
                </a:solidFill>
                <a:latin typeface="Script cole" panose="00000400000000000000" pitchFamily="2" charset="0"/>
              </a:rPr>
              <a:t>Je joue loin des copains</a:t>
            </a:r>
          </a:p>
        </p:txBody>
      </p:sp>
      <p:pic>
        <p:nvPicPr>
          <p:cNvPr id="27" name="Picture 4" descr="L'idée – Ecococotte">
            <a:extLst>
              <a:ext uri="{FF2B5EF4-FFF2-40B4-BE49-F238E27FC236}">
                <a16:creationId xmlns:a16="http://schemas.microsoft.com/office/drawing/2014/main" id="{8613D325-9252-4F8A-A739-8D1357DA1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3053">
            <a:off x="6724823" y="439516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007CA10-6CB4-4AFD-BB9B-CADF169F34CC}"/>
              </a:ext>
            </a:extLst>
          </p:cNvPr>
          <p:cNvSpPr/>
          <p:nvPr/>
        </p:nvSpPr>
        <p:spPr>
          <a:xfrm>
            <a:off x="5921617" y="647503"/>
            <a:ext cx="141562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70C0"/>
                </a:solidFill>
                <a:latin typeface="Script cole" panose="00000400000000000000" pitchFamily="2" charset="0"/>
              </a:rPr>
              <a:t>Je joue qu’avec mes jouets. </a:t>
            </a:r>
          </a:p>
        </p:txBody>
      </p:sp>
      <p:pic>
        <p:nvPicPr>
          <p:cNvPr id="29" name="Picture 4" descr="L'idée – Ecococotte">
            <a:extLst>
              <a:ext uri="{FF2B5EF4-FFF2-40B4-BE49-F238E27FC236}">
                <a16:creationId xmlns:a16="http://schemas.microsoft.com/office/drawing/2014/main" id="{71B322DD-AD28-4C1D-969E-E0B06D934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3619">
            <a:off x="7649076" y="1511709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7AEE6C5-A734-45B3-8E7F-66F408BAA1A4}"/>
              </a:ext>
            </a:extLst>
          </p:cNvPr>
          <p:cNvSpPr/>
          <p:nvPr/>
        </p:nvSpPr>
        <p:spPr>
          <a:xfrm>
            <a:off x="7002844" y="1889600"/>
            <a:ext cx="201116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70C0"/>
                </a:solidFill>
                <a:latin typeface="Script cole" panose="00000400000000000000" pitchFamily="2" charset="0"/>
              </a:rPr>
              <a:t>Je demande obligatoirement pour aller aux toilettes</a:t>
            </a:r>
          </a:p>
        </p:txBody>
      </p:sp>
      <p:pic>
        <p:nvPicPr>
          <p:cNvPr id="31" name="Picture 2" descr="L'idée – Ecococotte">
            <a:extLst>
              <a:ext uri="{FF2B5EF4-FFF2-40B4-BE49-F238E27FC236}">
                <a16:creationId xmlns:a16="http://schemas.microsoft.com/office/drawing/2014/main" id="{E8A991D8-EC3C-404D-93DD-8A6034882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44362">
            <a:off x="5090484" y="3111918"/>
            <a:ext cx="1118965" cy="7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D47AD9A-2005-4D99-9C12-70B931DBF03E}"/>
              </a:ext>
            </a:extLst>
          </p:cNvPr>
          <p:cNvSpPr/>
          <p:nvPr/>
        </p:nvSpPr>
        <p:spPr>
          <a:xfrm>
            <a:off x="7255900" y="116545"/>
            <a:ext cx="1415626" cy="32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rgbClr val="0070C0"/>
                </a:solidFill>
                <a:latin typeface="Cursive standard"/>
              </a:rPr>
              <a:t>La récréation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D4E152-8CE6-4332-99CC-126AB11DBC7A}"/>
              </a:ext>
            </a:extLst>
          </p:cNvPr>
          <p:cNvSpPr/>
          <p:nvPr/>
        </p:nvSpPr>
        <p:spPr>
          <a:xfrm>
            <a:off x="12181" y="470647"/>
            <a:ext cx="1415626" cy="32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rgbClr val="FFC000"/>
                </a:solidFill>
                <a:latin typeface="Cursive standard"/>
              </a:rPr>
              <a:t>La classe</a:t>
            </a:r>
          </a:p>
        </p:txBody>
      </p:sp>
      <p:pic>
        <p:nvPicPr>
          <p:cNvPr id="34" name="Picture 4" descr="L'idée – Ecococotte">
            <a:extLst>
              <a:ext uri="{FF2B5EF4-FFF2-40B4-BE49-F238E27FC236}">
                <a16:creationId xmlns:a16="http://schemas.microsoft.com/office/drawing/2014/main" id="{EC2AFAB5-2DA8-49A9-ABDF-97BCA1F6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11523">
            <a:off x="1623861" y="671379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L'idée – Ecococotte">
            <a:extLst>
              <a:ext uri="{FF2B5EF4-FFF2-40B4-BE49-F238E27FC236}">
                <a16:creationId xmlns:a16="http://schemas.microsoft.com/office/drawing/2014/main" id="{B35CA14A-081C-45CB-A185-BA816197D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60" y="4300778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L'idée – Ecococotte">
            <a:extLst>
              <a:ext uri="{FF2B5EF4-FFF2-40B4-BE49-F238E27FC236}">
                <a16:creationId xmlns:a16="http://schemas.microsoft.com/office/drawing/2014/main" id="{1BCA689B-67E1-488C-99B0-43C1CD5D3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10727">
            <a:off x="2592461" y="3267992"/>
            <a:ext cx="1366959" cy="8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E4D7F85-1741-4F54-8DA9-2C84D6C92DB4}"/>
              </a:ext>
            </a:extLst>
          </p:cNvPr>
          <p:cNvSpPr/>
          <p:nvPr/>
        </p:nvSpPr>
        <p:spPr>
          <a:xfrm>
            <a:off x="116360" y="3774143"/>
            <a:ext cx="1415626" cy="32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rgbClr val="FF0000"/>
                </a:solidFill>
                <a:latin typeface="Cursive standard"/>
              </a:rPr>
              <a:t>Moi</a:t>
            </a:r>
          </a:p>
        </p:txBody>
      </p:sp>
      <p:pic>
        <p:nvPicPr>
          <p:cNvPr id="50" name="Picture 4" descr="L'idée – Ecococotte">
            <a:extLst>
              <a:ext uri="{FF2B5EF4-FFF2-40B4-BE49-F238E27FC236}">
                <a16:creationId xmlns:a16="http://schemas.microsoft.com/office/drawing/2014/main" id="{A2B91281-A0F5-42F3-A0A8-E66A834C0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3619">
            <a:off x="237267" y="5111908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B42298FF-67CA-454E-8085-A110B0B6280D}"/>
              </a:ext>
            </a:extLst>
          </p:cNvPr>
          <p:cNvSpPr/>
          <p:nvPr/>
        </p:nvSpPr>
        <p:spPr>
          <a:xfrm>
            <a:off x="113530" y="5556453"/>
            <a:ext cx="1258824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FF0000"/>
                </a:solidFill>
                <a:latin typeface="Script cole" panose="00000400000000000000" pitchFamily="2" charset="0"/>
              </a:rPr>
              <a:t>J’écoute bien les consignes</a:t>
            </a:r>
          </a:p>
        </p:txBody>
      </p:sp>
      <p:pic>
        <p:nvPicPr>
          <p:cNvPr id="52" name="Picture 4" descr="L'idée – Ecococotte">
            <a:extLst>
              <a:ext uri="{FF2B5EF4-FFF2-40B4-BE49-F238E27FC236}">
                <a16:creationId xmlns:a16="http://schemas.microsoft.com/office/drawing/2014/main" id="{335F2E62-6F64-4450-8235-3DFB0F411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03635" flipV="1">
            <a:off x="1369473" y="4949751"/>
            <a:ext cx="512701" cy="31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7ABBC31A-A2E0-47CB-B8FB-3633206E657F}"/>
              </a:ext>
            </a:extLst>
          </p:cNvPr>
          <p:cNvSpPr/>
          <p:nvPr/>
        </p:nvSpPr>
        <p:spPr>
          <a:xfrm>
            <a:off x="1410557" y="5263665"/>
            <a:ext cx="1501301" cy="353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FF0000"/>
                </a:solidFill>
                <a:latin typeface="Script cole"/>
              </a:rPr>
              <a:t>Je porte une tenue adaptée pour être autonome </a:t>
            </a:r>
            <a:endParaRPr lang="fr-FR" sz="1100" dirty="0">
              <a:solidFill>
                <a:srgbClr val="FF0000"/>
              </a:solidFill>
              <a:latin typeface="Script cole" panose="00000400000000000000" pitchFamily="2" charset="0"/>
            </a:endParaRPr>
          </a:p>
        </p:txBody>
      </p:sp>
      <p:pic>
        <p:nvPicPr>
          <p:cNvPr id="54" name="Picture 4" descr="L'idée – Ecococotte">
            <a:extLst>
              <a:ext uri="{FF2B5EF4-FFF2-40B4-BE49-F238E27FC236}">
                <a16:creationId xmlns:a16="http://schemas.microsoft.com/office/drawing/2014/main" id="{4B651E38-B6E2-4C4B-B060-22B8BDDA6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95251">
            <a:off x="1782608" y="4301380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51124AE0-208B-49E4-93A7-B4B691BA652F}"/>
              </a:ext>
            </a:extLst>
          </p:cNvPr>
          <p:cNvSpPr/>
          <p:nvPr/>
        </p:nvSpPr>
        <p:spPr>
          <a:xfrm>
            <a:off x="2330608" y="4204071"/>
            <a:ext cx="1542633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FF0000"/>
                </a:solidFill>
                <a:latin typeface="Script cole" panose="00000400000000000000" pitchFamily="2" charset="0"/>
              </a:rPr>
              <a:t>Je respecte les gestes barrières et je les pratique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E6036DE5-3A84-460B-A638-7DBCAB2D3E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3576" y="5146785"/>
            <a:ext cx="1445758" cy="1203244"/>
          </a:xfrm>
          <a:prstGeom prst="rect">
            <a:avLst/>
          </a:prstGeom>
        </p:spPr>
      </p:pic>
      <p:pic>
        <p:nvPicPr>
          <p:cNvPr id="58" name="Picture 2" descr="L'idée – Ecococotte">
            <a:extLst>
              <a:ext uri="{FF2B5EF4-FFF2-40B4-BE49-F238E27FC236}">
                <a16:creationId xmlns:a16="http://schemas.microsoft.com/office/drawing/2014/main" id="{BC15449B-E67C-4F01-A2EF-BB6CE49EA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9628" flipH="1">
            <a:off x="3744072" y="4393995"/>
            <a:ext cx="1203910" cy="7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63987386-D184-4311-A6C3-D6F99A5B6D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9741" y="5146785"/>
            <a:ext cx="1296557" cy="120324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245834FC-0671-4D64-AFAC-9ECEF3ECF5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0155" y="5130329"/>
            <a:ext cx="1258824" cy="1236155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A5F98327-33D5-412D-AE25-30377D64B3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95962" y="5153073"/>
            <a:ext cx="1367295" cy="1207292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AE8D82CD-8E8A-429A-BA3E-387B0C5273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69357" y="5163240"/>
            <a:ext cx="1406200" cy="1203244"/>
          </a:xfrm>
          <a:prstGeom prst="rect">
            <a:avLst/>
          </a:prstGeom>
        </p:spPr>
      </p:pic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CC7907CF-6A73-419B-8B4A-41B6F4A7CA47}"/>
              </a:ext>
            </a:extLst>
          </p:cNvPr>
          <p:cNvCxnSpPr>
            <a:cxnSpLocks/>
          </p:cNvCxnSpPr>
          <p:nvPr/>
        </p:nvCxnSpPr>
        <p:spPr>
          <a:xfrm>
            <a:off x="8677329" y="5783104"/>
            <a:ext cx="1084698" cy="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7A487023-45E7-4CCE-93D4-7DFF86053EAA}"/>
              </a:ext>
            </a:extLst>
          </p:cNvPr>
          <p:cNvSpPr/>
          <p:nvPr/>
        </p:nvSpPr>
        <p:spPr>
          <a:xfrm>
            <a:off x="8836720" y="5389298"/>
            <a:ext cx="777490" cy="291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  <a:latin typeface="Script cole" panose="00000400000000000000" pitchFamily="2" charset="0"/>
              </a:rPr>
              <a:t>1 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8050A7E-55FC-4C7A-92D2-9C9D58BFED64}"/>
              </a:ext>
            </a:extLst>
          </p:cNvPr>
          <p:cNvSpPr/>
          <p:nvPr/>
        </p:nvSpPr>
        <p:spPr>
          <a:xfrm>
            <a:off x="2823964" y="6342692"/>
            <a:ext cx="1495370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Script cole" panose="00000400000000000000" pitchFamily="2" charset="0"/>
              </a:rPr>
              <a:t>Je me lave les mains régulièrement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823162F-87CF-4539-A147-678BA899083D}"/>
              </a:ext>
            </a:extLst>
          </p:cNvPr>
          <p:cNvSpPr/>
          <p:nvPr/>
        </p:nvSpPr>
        <p:spPr>
          <a:xfrm>
            <a:off x="4205315" y="6344875"/>
            <a:ext cx="1495370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Script cole" panose="00000400000000000000" pitchFamily="2" charset="0"/>
              </a:rPr>
              <a:t>J’éternue dans mon coude ou un mouchoir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88DB75-29C7-4EA3-9F52-ACDAD4552874}"/>
              </a:ext>
            </a:extLst>
          </p:cNvPr>
          <p:cNvSpPr/>
          <p:nvPr/>
        </p:nvSpPr>
        <p:spPr>
          <a:xfrm>
            <a:off x="5587541" y="6346697"/>
            <a:ext cx="1440892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Script cole" panose="00000400000000000000" pitchFamily="2" charset="0"/>
              </a:rPr>
              <a:t>Je jette le mouchoir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F744A94-7403-4130-86E7-FA8A87835909}"/>
              </a:ext>
            </a:extLst>
          </p:cNvPr>
          <p:cNvSpPr/>
          <p:nvPr/>
        </p:nvSpPr>
        <p:spPr>
          <a:xfrm>
            <a:off x="6943302" y="6350029"/>
            <a:ext cx="1495370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Script cole" panose="00000400000000000000" pitchFamily="2" charset="0"/>
              </a:rPr>
              <a:t>Je ne fais plus de bisous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1F98C93-FE0D-4B48-86A9-0809D8B1E417}"/>
              </a:ext>
            </a:extLst>
          </p:cNvPr>
          <p:cNvSpPr/>
          <p:nvPr/>
        </p:nvSpPr>
        <p:spPr>
          <a:xfrm>
            <a:off x="8373267" y="6377492"/>
            <a:ext cx="1495370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70C0"/>
                </a:solidFill>
                <a:latin typeface="Script cole" panose="00000400000000000000" pitchFamily="2" charset="0"/>
              </a:rPr>
              <a:t>Je reste loin de mes camarades</a:t>
            </a:r>
          </a:p>
        </p:txBody>
      </p:sp>
      <p:pic>
        <p:nvPicPr>
          <p:cNvPr id="2" name="Image 2" descr="Une image contenant poupée, jouet, dessin&#10;&#10;Description générée avec un niveau de confiance très élevé">
            <a:extLst>
              <a:ext uri="{FF2B5EF4-FFF2-40B4-BE49-F238E27FC236}">
                <a16:creationId xmlns:a16="http://schemas.microsoft.com/office/drawing/2014/main" id="{8FFC7B5B-5A34-4782-B4AA-74CCDA81D7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90554" y="2847256"/>
            <a:ext cx="915119" cy="1422281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A9938F8E-4904-4F0C-8275-A94C8D9AA810}"/>
              </a:ext>
            </a:extLst>
          </p:cNvPr>
          <p:cNvSpPr/>
          <p:nvPr/>
        </p:nvSpPr>
        <p:spPr>
          <a:xfrm>
            <a:off x="7062348" y="2494266"/>
            <a:ext cx="1415626" cy="32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>
                <a:solidFill>
                  <a:schemeClr val="accent2"/>
                </a:solidFill>
                <a:latin typeface="Cursive standard"/>
              </a:rPr>
              <a:t>Les parents</a:t>
            </a:r>
            <a:endParaRPr lang="fr-FR" sz="1600" b="1" u="sng">
              <a:solidFill>
                <a:schemeClr val="accent2"/>
              </a:solidFill>
              <a:latin typeface="Cursive standard" pitchFamily="2" charset="0"/>
            </a:endParaRPr>
          </a:p>
        </p:txBody>
      </p:sp>
      <p:pic>
        <p:nvPicPr>
          <p:cNvPr id="60" name="Picture 4" descr="L'idée – Ecococotte">
            <a:extLst>
              <a:ext uri="{FF2B5EF4-FFF2-40B4-BE49-F238E27FC236}">
                <a16:creationId xmlns:a16="http://schemas.microsoft.com/office/drawing/2014/main" id="{F747D9C0-0550-48BC-A70C-E1D3D2FE8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04750">
            <a:off x="7810674" y="3103143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5">
            <a:extLst>
              <a:ext uri="{FF2B5EF4-FFF2-40B4-BE49-F238E27FC236}">
                <a16:creationId xmlns:a16="http://schemas.microsoft.com/office/drawing/2014/main" id="{6E7FB793-ACAE-4A8B-B8AC-6EDC275DCD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654" y="3944847"/>
            <a:ext cx="1371041" cy="1129743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41B12FC0-D109-42E3-A9C2-AF1C414C78E1}"/>
              </a:ext>
            </a:extLst>
          </p:cNvPr>
          <p:cNvSpPr/>
          <p:nvPr/>
        </p:nvSpPr>
        <p:spPr>
          <a:xfrm>
            <a:off x="8361072" y="2869353"/>
            <a:ext cx="141562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  <a:latin typeface="Script cole"/>
              </a:rPr>
              <a:t>Je prends tous les matins la température de mon enfant. Si elle est &gt;37,8° je ne mets pas mon enfant.</a:t>
            </a:r>
            <a:endParaRPr lang="fr-FR" sz="1100" b="1" dirty="0">
              <a:solidFill>
                <a:schemeClr val="accent2"/>
              </a:solidFill>
              <a:latin typeface="Script cole" panose="00000400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FF2951A-DE94-403B-A874-C03A865233C9}"/>
              </a:ext>
            </a:extLst>
          </p:cNvPr>
          <p:cNvSpPr/>
          <p:nvPr/>
        </p:nvSpPr>
        <p:spPr>
          <a:xfrm>
            <a:off x="8125213" y="4167816"/>
            <a:ext cx="141562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  <a:latin typeface="Script cole"/>
              </a:rPr>
              <a:t>Je respecte et fais respecter à mon enfant les gestes barrières</a:t>
            </a:r>
            <a:endParaRPr lang="fr-FR" sz="1100" b="1" dirty="0">
              <a:solidFill>
                <a:schemeClr val="accent2"/>
              </a:solidFill>
              <a:latin typeface="Script cole" panose="00000400000000000000" pitchFamily="2" charset="0"/>
            </a:endParaRPr>
          </a:p>
        </p:txBody>
      </p:sp>
      <p:pic>
        <p:nvPicPr>
          <p:cNvPr id="68" name="Picture 2" descr="L'idée – Ecococotte">
            <a:extLst>
              <a:ext uri="{FF2B5EF4-FFF2-40B4-BE49-F238E27FC236}">
                <a16:creationId xmlns:a16="http://schemas.microsoft.com/office/drawing/2014/main" id="{60D1C0B4-BCDE-47A5-97C3-C22705FC5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9628" flipH="1" flipV="1">
            <a:off x="6613464" y="4609054"/>
            <a:ext cx="995075" cy="65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L'idée – Ecococotte">
            <a:extLst>
              <a:ext uri="{FF2B5EF4-FFF2-40B4-BE49-F238E27FC236}">
                <a16:creationId xmlns:a16="http://schemas.microsoft.com/office/drawing/2014/main" id="{6605FBCD-C8D0-42EF-89BA-2C2D88E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3619">
            <a:off x="2052176" y="2156430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E9FE3DBA-5096-49D4-9CF9-228E2783C0A3}"/>
              </a:ext>
            </a:extLst>
          </p:cNvPr>
          <p:cNvSpPr/>
          <p:nvPr/>
        </p:nvSpPr>
        <p:spPr>
          <a:xfrm>
            <a:off x="1569266" y="2606959"/>
            <a:ext cx="201116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4"/>
                </a:solidFill>
                <a:latin typeface="Script cole"/>
              </a:rPr>
              <a:t>Je demande obligatoirement pour aller aux toilettes</a:t>
            </a:r>
          </a:p>
        </p:txBody>
      </p:sp>
      <p:pic>
        <p:nvPicPr>
          <p:cNvPr id="76" name="Picture 4" descr="L'idée – Ecococotte">
            <a:extLst>
              <a:ext uri="{FF2B5EF4-FFF2-40B4-BE49-F238E27FC236}">
                <a16:creationId xmlns:a16="http://schemas.microsoft.com/office/drawing/2014/main" id="{DDBD226D-4B2F-47A4-BD65-66BF54932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0000">
            <a:off x="6494126" y="3605661"/>
            <a:ext cx="521780" cy="34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4503D54-2BBC-4B6B-89E3-F189C30D766E}"/>
              </a:ext>
            </a:extLst>
          </p:cNvPr>
          <p:cNvSpPr/>
          <p:nvPr/>
        </p:nvSpPr>
        <p:spPr>
          <a:xfrm>
            <a:off x="5570156" y="3942640"/>
            <a:ext cx="1456958" cy="546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  <a:latin typeface="Script cole"/>
              </a:rPr>
              <a:t>Je respecte les horaires d'arrivées et de départs échelonnés</a:t>
            </a:r>
            <a:endParaRPr lang="fr-FR" sz="1100" b="1" dirty="0">
              <a:solidFill>
                <a:schemeClr val="accent2"/>
              </a:solidFill>
              <a:latin typeface="Script cole" panose="00000400000000000000" pitchFamily="2" charset="0"/>
            </a:endParaRPr>
          </a:p>
        </p:txBody>
      </p:sp>
      <p:pic>
        <p:nvPicPr>
          <p:cNvPr id="79" name="Picture 2" descr="L'idée – Ecococotte">
            <a:extLst>
              <a:ext uri="{FF2B5EF4-FFF2-40B4-BE49-F238E27FC236}">
                <a16:creationId xmlns:a16="http://schemas.microsoft.com/office/drawing/2014/main" id="{B3562F0C-AA0D-42EA-B696-756754570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60000">
            <a:off x="3618021" y="1816486"/>
            <a:ext cx="1239841" cy="79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10" descr="Une image contenant dessin&#10;&#10;Description générée avec un niveau de confiance très élevé">
            <a:extLst>
              <a:ext uri="{FF2B5EF4-FFF2-40B4-BE49-F238E27FC236}">
                <a16:creationId xmlns:a16="http://schemas.microsoft.com/office/drawing/2014/main" id="{452799AC-4B2E-464C-B4D1-834EA14338F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63473" y="1618107"/>
            <a:ext cx="738109" cy="107904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C3DA82D2-69CA-40A4-9298-ED70F8B44EE6}"/>
              </a:ext>
            </a:extLst>
          </p:cNvPr>
          <p:cNvSpPr/>
          <p:nvPr/>
        </p:nvSpPr>
        <p:spPr>
          <a:xfrm>
            <a:off x="3725378" y="116604"/>
            <a:ext cx="1415626" cy="323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rgbClr val="7030A0"/>
                </a:solidFill>
                <a:latin typeface="Cursive standard"/>
              </a:rPr>
              <a:t>Les sanitaires</a:t>
            </a:r>
          </a:p>
        </p:txBody>
      </p:sp>
      <p:pic>
        <p:nvPicPr>
          <p:cNvPr id="81" name="Picture 4" descr="L'idée – Ecococotte">
            <a:extLst>
              <a:ext uri="{FF2B5EF4-FFF2-40B4-BE49-F238E27FC236}">
                <a16:creationId xmlns:a16="http://schemas.microsoft.com/office/drawing/2014/main" id="{88B3E63A-07DB-4E9A-BDE2-3497CC338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3053">
            <a:off x="4658344" y="466814"/>
            <a:ext cx="512701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15F9CED7-89B1-4066-B7E9-886D61609B87}"/>
              </a:ext>
            </a:extLst>
          </p:cNvPr>
          <p:cNvSpPr/>
          <p:nvPr/>
        </p:nvSpPr>
        <p:spPr>
          <a:xfrm>
            <a:off x="3727896" y="792844"/>
            <a:ext cx="1043357" cy="399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7030A0"/>
                </a:solidFill>
                <a:latin typeface="Script cole"/>
              </a:rPr>
              <a:t>et après le passage aux toilettes. Je me lave les mains avant </a:t>
            </a:r>
            <a:endParaRPr lang="fr-FR" sz="1100" b="1" dirty="0">
              <a:solidFill>
                <a:srgbClr val="7030A0"/>
              </a:solidFill>
              <a:latin typeface="Script cole" panose="00000400000000000000" pitchFamily="2" charset="0"/>
            </a:endParaRPr>
          </a:p>
        </p:txBody>
      </p:sp>
      <p:pic>
        <p:nvPicPr>
          <p:cNvPr id="83" name="Picture 4" descr="L'idée – Ecococotte">
            <a:extLst>
              <a:ext uri="{FF2B5EF4-FFF2-40B4-BE49-F238E27FC236}">
                <a16:creationId xmlns:a16="http://schemas.microsoft.com/office/drawing/2014/main" id="{DE4FF36E-0653-4724-B991-EAC66FDE9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42150" flipV="1">
            <a:off x="6542531" y="2982770"/>
            <a:ext cx="512701" cy="31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AB029B27-B61B-4303-B437-BAAFECEB11BE}"/>
              </a:ext>
            </a:extLst>
          </p:cNvPr>
          <p:cNvSpPr/>
          <p:nvPr/>
        </p:nvSpPr>
        <p:spPr>
          <a:xfrm>
            <a:off x="5670527" y="2497533"/>
            <a:ext cx="1415626" cy="436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  <a:latin typeface="Script cole"/>
              </a:rPr>
              <a:t>Je n'entre pas dans l'école</a:t>
            </a:r>
            <a:endParaRPr lang="fr-FR" sz="1100" b="1" dirty="0">
              <a:solidFill>
                <a:schemeClr val="accent2"/>
              </a:solidFill>
              <a:latin typeface="Script cole" panose="00000400000000000000" pitchFamily="2" charset="0"/>
            </a:endParaRPr>
          </a:p>
        </p:txBody>
      </p:sp>
      <p:pic>
        <p:nvPicPr>
          <p:cNvPr id="14" name="Image 15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526776E7-3160-4B6D-BA67-AA2374F099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85781" y="306062"/>
            <a:ext cx="786120" cy="123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4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184</Words>
  <Application>Microsoft Office PowerPoint</Application>
  <PresentationFormat>Format A4 (210 x 297 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Cursive standard</vt:lpstr>
      <vt:lpstr>Script cole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 El</dc:creator>
  <cp:lastModifiedBy>princivalle corinne</cp:lastModifiedBy>
  <cp:revision>243</cp:revision>
  <cp:lastPrinted>2020-05-02T10:40:25Z</cp:lastPrinted>
  <dcterms:created xsi:type="dcterms:W3CDTF">2020-05-02T10:08:47Z</dcterms:created>
  <dcterms:modified xsi:type="dcterms:W3CDTF">2020-05-07T15:13:40Z</dcterms:modified>
</cp:coreProperties>
</file>